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93" d="100"/>
          <a:sy n="93" d="100"/>
        </p:scale>
        <p:origin x="9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a:p>
            <a:r>
              <a:rPr lang="en-US" dirty="0"/>
              <a:t>Introduce the project and group members, 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a:p>
            <a:r>
              <a:rPr lang="en-US" dirty="0"/>
              <a:t>Talk about:</a:t>
            </a:r>
          </a:p>
          <a:p>
            <a:pPr marL="171450" indent="-171450">
              <a:buFontTx/>
              <a:buChar char="-"/>
            </a:pPr>
            <a:r>
              <a:rPr lang="en-US" dirty="0"/>
              <a:t>The wiring between components</a:t>
            </a:r>
          </a:p>
          <a:p>
            <a:pPr marL="171450" indent="-171450">
              <a:buFontTx/>
              <a:buChar char="-"/>
            </a:pPr>
            <a:r>
              <a:rPr lang="en-US" dirty="0"/>
              <a:t>How time and money was wasted on motors which did not work well enough</a:t>
            </a:r>
          </a:p>
          <a:p>
            <a:pPr marL="171450" indent="-171450">
              <a:buFontTx/>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There’s a lot on this slide. Briefly explain the interface between the robot and the cloud server: touch on TCP vs. UDP which was explained earlier. Touch on how we extended abstract classes to reduce the amount of code needed, and how it made our codebase easier to collaborate on. Ex: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a:t>
            </a:r>
          </a:p>
          <a:p>
            <a:r>
              <a:rPr lang="en-US" dirty="0"/>
              <a:t>- We didn’t really overcome the issue of video delay, we worked with it by reducing movement speed for functionality which required processing the video data, and implementing functionality such that it does not depend on low delay in the video data. Ex: Using lidar (which has a much lower delay) to stop the robot &amp; not moving forward/backward when turning to face target.</a:t>
            </a:r>
          </a:p>
          <a:p>
            <a:r>
              <a:rPr lang="en-US" dirty="0"/>
              <a:t>- Using stepper motors for movement made control more accurate – contrast with original motors.</a:t>
            </a:r>
          </a:p>
          <a:p>
            <a:r>
              <a:rPr lang="en-US" dirty="0"/>
              <a:t>- 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Explain how developing unit tests for this project was difficult and required the use of code to generate test data and use captured images as input.</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4/17/2024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pic>
        <p:nvPicPr>
          <p:cNvPr id="5" name="Picture 4">
            <a:extLst>
              <a:ext uri="{FF2B5EF4-FFF2-40B4-BE49-F238E27FC236}">
                <a16:creationId xmlns:a16="http://schemas.microsoft.com/office/drawing/2014/main" id="{622FA945-4C7B-FCAE-19D9-996686110856}"/>
              </a:ext>
            </a:extLst>
          </p:cNvPr>
          <p:cNvPicPr>
            <a:picLocks noChangeAspect="1"/>
          </p:cNvPicPr>
          <p:nvPr/>
        </p:nvPicPr>
        <p:blipFill rotWithShape="1">
          <a:blip r:embed="rId3">
            <a:extLst>
              <a:ext uri="{28A0092B-C50C-407E-A947-70E740481C1C}">
                <a14:useLocalDpi xmlns:a14="http://schemas.microsoft.com/office/drawing/2010/main" val="0"/>
              </a:ext>
            </a:extLst>
          </a:blip>
          <a:srcRect l="4475" t="158" r="10851" b="-158"/>
          <a:stretch/>
        </p:blipFill>
        <p:spPr>
          <a:xfrm>
            <a:off x="4433263" y="10"/>
            <a:ext cx="7758737"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04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3202</TotalTime>
  <Words>552</Words>
  <Application>Microsoft Office PowerPoint</Application>
  <PresentationFormat>Widescreen</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PowerPoint Presentation</vt:lpstr>
      <vt:lpstr>Unit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Lindsay, Tyler Chad</cp:lastModifiedBy>
  <cp:revision>49</cp:revision>
  <dcterms:created xsi:type="dcterms:W3CDTF">2024-04-02T17:52:14Z</dcterms:created>
  <dcterms:modified xsi:type="dcterms:W3CDTF">2024-04-17T17:35:03Z</dcterms:modified>
</cp:coreProperties>
</file>